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4"/>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68" r:id="rId18"/>
    <p:sldId id="277" r:id="rId19"/>
    <p:sldId id="269" r:id="rId20"/>
    <p:sldId id="278"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15554-CB5D-42B7-AACA-7C091BE53719}" v="3" dt="2021-01-26T16:09:34.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2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4A815554-CB5D-42B7-AACA-7C091BE53719}"/>
    <pc:docChg chg="undo custSel modSld">
      <pc:chgData name="Abhiroop Mukherjee" userId="5fbc6062963ca2c0" providerId="LiveId" clId="{4A815554-CB5D-42B7-AACA-7C091BE53719}" dt="2021-01-26T16:12:18.021" v="240" actId="20577"/>
      <pc:docMkLst>
        <pc:docMk/>
      </pc:docMkLst>
      <pc:sldChg chg="modSp mod">
        <pc:chgData name="Abhiroop Mukherjee" userId="5fbc6062963ca2c0" providerId="LiveId" clId="{4A815554-CB5D-42B7-AACA-7C091BE53719}" dt="2021-01-26T16:05:55.252" v="20" actId="20577"/>
        <pc:sldMkLst>
          <pc:docMk/>
          <pc:sldMk cId="819735364" sldId="259"/>
        </pc:sldMkLst>
        <pc:spChg chg="mod">
          <ac:chgData name="Abhiroop Mukherjee" userId="5fbc6062963ca2c0" providerId="LiveId" clId="{4A815554-CB5D-42B7-AACA-7C091BE53719}" dt="2021-01-26T16:05:55.252" v="20" actId="20577"/>
          <ac:spMkLst>
            <pc:docMk/>
            <pc:sldMk cId="819735364" sldId="259"/>
            <ac:spMk id="3" creationId="{C6CCE8AB-411A-4358-AD43-90275CD14233}"/>
          </ac:spMkLst>
        </pc:spChg>
      </pc:sldChg>
      <pc:sldChg chg="modSp mod">
        <pc:chgData name="Abhiroop Mukherjee" userId="5fbc6062963ca2c0" providerId="LiveId" clId="{4A815554-CB5D-42B7-AACA-7C091BE53719}" dt="2021-01-26T16:08:23.658" v="64" actId="20577"/>
        <pc:sldMkLst>
          <pc:docMk/>
          <pc:sldMk cId="3917851447" sldId="261"/>
        </pc:sldMkLst>
        <pc:spChg chg="mod">
          <ac:chgData name="Abhiroop Mukherjee" userId="5fbc6062963ca2c0" providerId="LiveId" clId="{4A815554-CB5D-42B7-AACA-7C091BE53719}" dt="2021-01-26T16:08:23.658" v="64" actId="20577"/>
          <ac:spMkLst>
            <pc:docMk/>
            <pc:sldMk cId="3917851447" sldId="261"/>
            <ac:spMk id="3" creationId="{5E7FC2A1-3F3A-4CF2-86AC-CE0C5560534C}"/>
          </ac:spMkLst>
        </pc:spChg>
      </pc:sldChg>
      <pc:sldChg chg="modSp mod">
        <pc:chgData name="Abhiroop Mukherjee" userId="5fbc6062963ca2c0" providerId="LiveId" clId="{4A815554-CB5D-42B7-AACA-7C091BE53719}" dt="2021-01-26T16:09:28.891" v="68" actId="20577"/>
        <pc:sldMkLst>
          <pc:docMk/>
          <pc:sldMk cId="3365215800" sldId="262"/>
        </pc:sldMkLst>
        <pc:spChg chg="mod">
          <ac:chgData name="Abhiroop Mukherjee" userId="5fbc6062963ca2c0" providerId="LiveId" clId="{4A815554-CB5D-42B7-AACA-7C091BE53719}" dt="2021-01-26T16:09:28.891" v="68" actId="20577"/>
          <ac:spMkLst>
            <pc:docMk/>
            <pc:sldMk cId="3365215800" sldId="262"/>
            <ac:spMk id="3" creationId="{F3FA582E-53AF-4F41-BCF3-3BB95B1F165B}"/>
          </ac:spMkLst>
        </pc:spChg>
      </pc:sldChg>
      <pc:sldChg chg="modSp mod">
        <pc:chgData name="Abhiroop Mukherjee" userId="5fbc6062963ca2c0" providerId="LiveId" clId="{4A815554-CB5D-42B7-AACA-7C091BE53719}" dt="2021-01-26T16:12:18.021" v="240" actId="20577"/>
        <pc:sldMkLst>
          <pc:docMk/>
          <pc:sldMk cId="841928597" sldId="265"/>
        </pc:sldMkLst>
        <pc:spChg chg="mod">
          <ac:chgData name="Abhiroop Mukherjee" userId="5fbc6062963ca2c0" providerId="LiveId" clId="{4A815554-CB5D-42B7-AACA-7C091BE53719}" dt="2021-01-26T16:12:18.021" v="240" actId="20577"/>
          <ac:spMkLst>
            <pc:docMk/>
            <pc:sldMk cId="841928597" sldId="265"/>
            <ac:spMk id="3" creationId="{CF8ED587-841F-45D5-AF30-8CFB0A6E49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dirty="0"/>
            <a:t>Processing</a:t>
          </a:r>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Processing</a:t>
          </a:r>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08/06/2021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6/8/2021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08/06/2021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08/06/2021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08/06/2021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08/06/2021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Relationship Id="rId2" Type="http://schemas.openxmlformats.org/officeDocument/2006/relationships/hyperlink" Target="https://github.com/soft-coded/MPNewRepo/blob/master/Mini_Project.ipynb" TargetMode="Externa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1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We used the OpenCV library for our video/image processing.</a:t>
            </a:r>
          </a:p>
          <a:p>
            <a:r>
              <a:rPr lang="en-GB" sz="2000" u="sng" dirty="0"/>
              <a:t>A Sample Code to count no. of frames in a video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buNone/>
            </a:pPr>
            <a:r>
              <a:rPr lang="en-GB" sz="1800" b="0" i="0" u="none" strike="noStrike" baseline="0" dirty="0">
                <a:latin typeface="CMR10"/>
              </a:rPr>
              <a:t>2. </a:t>
            </a:r>
            <a:r>
              <a:rPr lang="en-US" sz="1800" dirty="0">
                <a:latin typeface="CMR10"/>
              </a:rPr>
              <a:t>One Inherent Problem with our Pre-Trained Model is the Class Variance. We are using the pre-trained model to detect people only, whereas the model is also computing to detect other 79 objects. We can save up computing time by training our yolov3 model from scratch to detect people only. </a:t>
            </a:r>
          </a:p>
          <a:p>
            <a:pPr marL="0" indent="0" algn="l">
              <a:buNone/>
            </a:pPr>
            <a:r>
              <a:rPr lang="en-GB" sz="1800" b="0" i="0" u="none" strike="noStrike" baseline="0" dirty="0">
                <a:latin typeface="CMR10"/>
              </a:rPr>
              <a:t>3. We can add a help panel for first time users.</a:t>
            </a:r>
            <a:endParaRPr lang="en-GB" dirty="0"/>
          </a:p>
        </p:txBody>
      </p:sp>
    </p:spTree>
    <p:extLst>
      <p:ext uri="{BB962C8B-B14F-4D97-AF65-F5344CB8AC3E}">
        <p14:creationId xmlns:p14="http://schemas.microsoft.com/office/powerpoint/2010/main" val="335300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2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Local Thresholding</a:t>
            </a:r>
          </a:p>
          <a:p>
            <a:r>
              <a:rPr lang="en-GB" sz="2800" dirty="0"/>
              <a:t>Global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Real Form, rather than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xmlns="">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Configuration and Network Weights</a:t>
            </a:r>
          </a:p>
          <a:p>
            <a:pPr algn="l"/>
            <a:r>
              <a:rPr lang="en-GB" sz="1800" b="0" i="0" u="none" strike="noStrike" baseline="0" dirty="0">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Colab. Google </a:t>
            </a:r>
            <a:r>
              <a:rPr lang="en-GB" sz="1800" dirty="0">
                <a:latin typeface="CMR10"/>
              </a:rPr>
              <a:t>C</a:t>
            </a:r>
            <a:r>
              <a:rPr lang="en-GB" sz="1800" b="0" i="0" u="none" strike="noStrike" baseline="0" dirty="0">
                <a:latin typeface="CMR10"/>
              </a:rPr>
              <a:t>olab is an online iPython development environment similar to Jupyter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696</TotalTime>
  <Words>1856</Words>
  <Application>Microsoft Office PowerPoint</Application>
  <PresentationFormat>Widescreen</PresentationFormat>
  <Paragraphs>150</Paragraphs>
  <Slides>22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Arial</vt:lpstr>
      <vt:lpstr>Calibri</vt:lpstr>
      <vt:lpstr>Cambria Math</vt:lpstr>
      <vt:lpstr>CMBX10</vt:lpstr>
      <vt:lpstr>CMBX12</vt:lpstr>
      <vt:lpstr>CMR10</vt:lpstr>
      <vt:lpstr>CMR9</vt:lpstr>
      <vt:lpstr>CMTI10</vt:lpstr>
      <vt:lpstr>SFRM1000</vt:lpstr>
      <vt:lpstr>Trebuchet MS</vt:lpstr>
      <vt:lpstr>Wingdings 3</vt: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Social distancing checker – Shortcomings :</vt:lpstr>
      <vt:lpstr>Social distancing checker – Solutions :</vt:lpstr>
      <vt:lpstr>Social distancing checker – NMS Analysis :</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Abhiroop Mukherjee</cp:lastModifiedBy>
  <cp:revision>87</cp:revision>
  <dcterms:created xsi:type="dcterms:W3CDTF">2021-01-22T17:55:13Z</dcterms:created>
  <dcterms:modified xsi:type="dcterms:W3CDTF">2021-06-08T06:07:10Z</dcterms:modified>
</cp:coreProperties>
</file>